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64" r:id="rId2"/>
    <p:sldId id="257" r:id="rId3"/>
    <p:sldId id="259" r:id="rId4"/>
    <p:sldId id="262" r:id="rId5"/>
    <p:sldId id="266" r:id="rId6"/>
    <p:sldId id="261" r:id="rId7"/>
    <p:sldId id="258" r:id="rId8"/>
    <p:sldId id="267" r:id="rId9"/>
    <p:sldId id="260" r:id="rId10"/>
    <p:sldId id="263" r:id="rId11"/>
    <p:sldId id="256" r:id="rId12"/>
    <p:sldId id="265" r:id="rId13"/>
  </p:sldIdLst>
  <p:sldSz cx="9144000" cy="6858000" type="screen4x3"/>
  <p:notesSz cx="6858000" cy="9144000"/>
  <p:defaultTextStyle>
    <a:defPPr>
      <a:defRPr lang="es-ES_trad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64" autoAdjust="0"/>
    <p:restoredTop sz="94660"/>
  </p:normalViewPr>
  <p:slideViewPr>
    <p:cSldViewPr>
      <p:cViewPr>
        <p:scale>
          <a:sx n="110" d="100"/>
          <a:sy n="110" d="100"/>
        </p:scale>
        <p:origin x="-72"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386" name="Group 2"/>
          <p:cNvGrpSpPr>
            <a:grpSpLocks/>
          </p:cNvGrpSpPr>
          <p:nvPr/>
        </p:nvGrpSpPr>
        <p:grpSpPr bwMode="auto">
          <a:xfrm>
            <a:off x="0" y="0"/>
            <a:ext cx="9144000" cy="6856413"/>
            <a:chOff x="0" y="0"/>
            <a:chExt cx="5760" cy="4319"/>
          </a:xfrm>
        </p:grpSpPr>
        <p:sp>
          <p:nvSpPr>
            <p:cNvPr id="16387"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88"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89"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90" name="Freeform 6"/>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91"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6392" name="Freeform 8"/>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93" name="Freeform 9"/>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94"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95" name="Freeform 11"/>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96"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97" name="Freeform 13"/>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98"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399" name="Freeform 15"/>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0"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1"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2"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3"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4"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5"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6"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7"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6408"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09"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0"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1"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2" name="Freeform 28"/>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3"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4"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5"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6"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7"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8"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19"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20"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21"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22"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16423" name="Group 39"/>
            <p:cNvGrpSpPr>
              <a:grpSpLocks/>
            </p:cNvGrpSpPr>
            <p:nvPr userDrawn="1"/>
          </p:nvGrpSpPr>
          <p:grpSpPr bwMode="auto">
            <a:xfrm>
              <a:off x="0" y="1632"/>
              <a:ext cx="5758" cy="1858"/>
              <a:chOff x="0" y="1632"/>
              <a:chExt cx="5758" cy="1858"/>
            </a:xfrm>
          </p:grpSpPr>
          <p:sp>
            <p:nvSpPr>
              <p:cNvPr id="16424"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425"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sp>
        <p:nvSpPr>
          <p:cNvPr id="16426"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es-ES_tradnl" noProof="0" smtClean="0"/>
              <a:t>Haga clic para cambiar el estilo de título	</a:t>
            </a:r>
          </a:p>
        </p:txBody>
      </p:sp>
      <p:sp>
        <p:nvSpPr>
          <p:cNvPr id="1642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pPr lvl="0"/>
            <a:r>
              <a:rPr lang="es-ES_tradnl" noProof="0" smtClean="0"/>
              <a:t>Haga clic para modificar el estilo de subtítulo del patrón</a:t>
            </a:r>
          </a:p>
        </p:txBody>
      </p:sp>
      <p:sp>
        <p:nvSpPr>
          <p:cNvPr id="16428" name="Rectangle 44"/>
          <p:cNvSpPr>
            <a:spLocks noGrp="1" noChangeArrowheads="1"/>
          </p:cNvSpPr>
          <p:nvPr>
            <p:ph type="dt" sz="quarter" idx="2"/>
          </p:nvPr>
        </p:nvSpPr>
        <p:spPr/>
        <p:txBody>
          <a:bodyPr/>
          <a:lstStyle>
            <a:lvl1pPr>
              <a:defRPr/>
            </a:lvl1pPr>
          </a:lstStyle>
          <a:p>
            <a:endParaRPr lang="es-ES_tradnl"/>
          </a:p>
        </p:txBody>
      </p:sp>
      <p:sp>
        <p:nvSpPr>
          <p:cNvPr id="16429" name="Rectangle 45"/>
          <p:cNvSpPr>
            <a:spLocks noGrp="1" noChangeArrowheads="1"/>
          </p:cNvSpPr>
          <p:nvPr>
            <p:ph type="ftr" sz="quarter" idx="3"/>
          </p:nvPr>
        </p:nvSpPr>
        <p:spPr/>
        <p:txBody>
          <a:bodyPr/>
          <a:lstStyle>
            <a:lvl1pPr>
              <a:defRPr/>
            </a:lvl1pPr>
          </a:lstStyle>
          <a:p>
            <a:endParaRPr lang="es-ES_tradnl"/>
          </a:p>
        </p:txBody>
      </p:sp>
      <p:sp>
        <p:nvSpPr>
          <p:cNvPr id="16430" name="Rectangle 46"/>
          <p:cNvSpPr>
            <a:spLocks noGrp="1" noChangeArrowheads="1"/>
          </p:cNvSpPr>
          <p:nvPr>
            <p:ph type="sldNum" sz="quarter" idx="4"/>
          </p:nvPr>
        </p:nvSpPr>
        <p:spPr/>
        <p:txBody>
          <a:bodyPr/>
          <a:lstStyle>
            <a:lvl1pPr>
              <a:defRPr/>
            </a:lvl1pPr>
          </a:lstStyle>
          <a:p>
            <a:fld id="{DA5BAF7A-20C5-4734-9A92-B72B9E154B4C}" type="slidenum">
              <a:rPr lang="es-ES_tradnl"/>
              <a:pPr/>
              <a:t>‹#›</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lvl1pPr>
              <a:defRPr/>
            </a:lvl1pPr>
          </a:lstStyle>
          <a:p>
            <a:endParaRPr lang="es-ES_tradnl"/>
          </a:p>
        </p:txBody>
      </p:sp>
      <p:sp>
        <p:nvSpPr>
          <p:cNvPr id="5" name="Footer Placeholder 4"/>
          <p:cNvSpPr>
            <a:spLocks noGrp="1"/>
          </p:cNvSpPr>
          <p:nvPr>
            <p:ph type="ftr" sz="quarter" idx="11"/>
          </p:nvPr>
        </p:nvSpPr>
        <p:spPr/>
        <p:txBody>
          <a:bodyPr/>
          <a:lstStyle>
            <a:lvl1pPr>
              <a:defRPr/>
            </a:lvl1pPr>
          </a:lstStyle>
          <a:p>
            <a:endParaRPr lang="es-ES_tradnl"/>
          </a:p>
        </p:txBody>
      </p:sp>
      <p:sp>
        <p:nvSpPr>
          <p:cNvPr id="6" name="Slide Number Placeholder 5"/>
          <p:cNvSpPr>
            <a:spLocks noGrp="1"/>
          </p:cNvSpPr>
          <p:nvPr>
            <p:ph type="sldNum" sz="quarter" idx="12"/>
          </p:nvPr>
        </p:nvSpPr>
        <p:spPr/>
        <p:txBody>
          <a:bodyPr/>
          <a:lstStyle>
            <a:lvl1pPr>
              <a:defRPr/>
            </a:lvl1pPr>
          </a:lstStyle>
          <a:p>
            <a:fld id="{97254645-37E7-45AF-BC25-9FEEB368EBC3}" type="slidenum">
              <a:rPr lang="es-ES_tradnl"/>
              <a:pPr/>
              <a:t>‹#›</a:t>
            </a:fld>
            <a:endParaRPr lang="es-ES_tradnl"/>
          </a:p>
        </p:txBody>
      </p:sp>
    </p:spTree>
    <p:extLst>
      <p:ext uri="{BB962C8B-B14F-4D97-AF65-F5344CB8AC3E}">
        <p14:creationId xmlns:p14="http://schemas.microsoft.com/office/powerpoint/2010/main" val="285645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s-MX"/>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s-ES_tradnl"/>
          </a:p>
        </p:txBody>
      </p:sp>
      <p:sp>
        <p:nvSpPr>
          <p:cNvPr id="5" name="Footer Placeholder 4"/>
          <p:cNvSpPr>
            <a:spLocks noGrp="1"/>
          </p:cNvSpPr>
          <p:nvPr>
            <p:ph type="ftr" sz="quarter" idx="11"/>
          </p:nvPr>
        </p:nvSpPr>
        <p:spPr/>
        <p:txBody>
          <a:bodyPr/>
          <a:lstStyle>
            <a:lvl1pPr>
              <a:defRPr/>
            </a:lvl1pPr>
          </a:lstStyle>
          <a:p>
            <a:endParaRPr lang="es-ES_tradnl"/>
          </a:p>
        </p:txBody>
      </p:sp>
      <p:sp>
        <p:nvSpPr>
          <p:cNvPr id="6" name="Slide Number Placeholder 5"/>
          <p:cNvSpPr>
            <a:spLocks noGrp="1"/>
          </p:cNvSpPr>
          <p:nvPr>
            <p:ph type="sldNum" sz="quarter" idx="12"/>
          </p:nvPr>
        </p:nvSpPr>
        <p:spPr/>
        <p:txBody>
          <a:bodyPr/>
          <a:lstStyle>
            <a:lvl1pPr>
              <a:defRPr/>
            </a:lvl1pPr>
          </a:lstStyle>
          <a:p>
            <a:fld id="{87B217C9-1334-49F4-8C1B-1F14CE037514}" type="slidenum">
              <a:rPr lang="es-ES_tradnl"/>
              <a:pPr/>
              <a:t>‹#›</a:t>
            </a:fld>
            <a:endParaRPr lang="es-ES_tradnl"/>
          </a:p>
        </p:txBody>
      </p:sp>
    </p:spTree>
    <p:extLst>
      <p:ext uri="{BB962C8B-B14F-4D97-AF65-F5344CB8AC3E}">
        <p14:creationId xmlns:p14="http://schemas.microsoft.com/office/powerpoint/2010/main" val="2056093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Date Placeholder 4"/>
          <p:cNvSpPr>
            <a:spLocks noGrp="1"/>
          </p:cNvSpPr>
          <p:nvPr>
            <p:ph type="dt" sz="half" idx="10"/>
          </p:nvPr>
        </p:nvSpPr>
        <p:spPr/>
        <p:txBody>
          <a:bodyPr/>
          <a:lstStyle>
            <a:lvl1pPr>
              <a:defRPr/>
            </a:lvl1pPr>
          </a:lstStyle>
          <a:p>
            <a:endParaRPr lang="es-ES_tradnl"/>
          </a:p>
        </p:txBody>
      </p:sp>
      <p:sp>
        <p:nvSpPr>
          <p:cNvPr id="6" name="Footer Placeholder 5"/>
          <p:cNvSpPr>
            <a:spLocks noGrp="1"/>
          </p:cNvSpPr>
          <p:nvPr>
            <p:ph type="ftr" sz="quarter" idx="11"/>
          </p:nvPr>
        </p:nvSpPr>
        <p:spPr/>
        <p:txBody>
          <a:bodyPr/>
          <a:lstStyle>
            <a:lvl1pPr>
              <a:defRPr/>
            </a:lvl1pPr>
          </a:lstStyle>
          <a:p>
            <a:endParaRPr lang="es-ES_tradnl"/>
          </a:p>
        </p:txBody>
      </p:sp>
      <p:sp>
        <p:nvSpPr>
          <p:cNvPr id="7" name="Slide Number Placeholder 6"/>
          <p:cNvSpPr>
            <a:spLocks noGrp="1"/>
          </p:cNvSpPr>
          <p:nvPr>
            <p:ph type="sldNum" sz="quarter" idx="12"/>
          </p:nvPr>
        </p:nvSpPr>
        <p:spPr/>
        <p:txBody>
          <a:bodyPr/>
          <a:lstStyle>
            <a:lvl1pPr>
              <a:defRPr/>
            </a:lvl1pPr>
          </a:lstStyle>
          <a:p>
            <a:fld id="{49B0DAC1-C9F3-4FCF-AD6B-FD7127C6271B}" type="slidenum">
              <a:rPr lang="es-ES_tradnl"/>
              <a:pPr/>
              <a:t>‹#›</a:t>
            </a:fld>
            <a:endParaRPr lang="es-ES_tradnl"/>
          </a:p>
        </p:txBody>
      </p:sp>
    </p:spTree>
    <p:extLst>
      <p:ext uri="{BB962C8B-B14F-4D97-AF65-F5344CB8AC3E}">
        <p14:creationId xmlns:p14="http://schemas.microsoft.com/office/powerpoint/2010/main" val="1756690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s-MX"/>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7" name="Date Placeholder 6"/>
          <p:cNvSpPr>
            <a:spLocks noGrp="1"/>
          </p:cNvSpPr>
          <p:nvPr>
            <p:ph type="dt" sz="half" idx="10"/>
          </p:nvPr>
        </p:nvSpPr>
        <p:spPr/>
        <p:txBody>
          <a:bodyPr/>
          <a:lstStyle>
            <a:lvl1pPr>
              <a:defRPr/>
            </a:lvl1pPr>
          </a:lstStyle>
          <a:p>
            <a:endParaRPr lang="es-ES_tradnl"/>
          </a:p>
        </p:txBody>
      </p:sp>
      <p:sp>
        <p:nvSpPr>
          <p:cNvPr id="8" name="Footer Placeholder 7"/>
          <p:cNvSpPr>
            <a:spLocks noGrp="1"/>
          </p:cNvSpPr>
          <p:nvPr>
            <p:ph type="ftr" sz="quarter" idx="11"/>
          </p:nvPr>
        </p:nvSpPr>
        <p:spPr/>
        <p:txBody>
          <a:bodyPr/>
          <a:lstStyle>
            <a:lvl1pPr>
              <a:defRPr/>
            </a:lvl1pPr>
          </a:lstStyle>
          <a:p>
            <a:endParaRPr lang="es-ES_tradnl"/>
          </a:p>
        </p:txBody>
      </p:sp>
      <p:sp>
        <p:nvSpPr>
          <p:cNvPr id="9" name="Slide Number Placeholder 8"/>
          <p:cNvSpPr>
            <a:spLocks noGrp="1"/>
          </p:cNvSpPr>
          <p:nvPr>
            <p:ph type="sldNum" sz="quarter" idx="12"/>
          </p:nvPr>
        </p:nvSpPr>
        <p:spPr/>
        <p:txBody>
          <a:bodyPr/>
          <a:lstStyle>
            <a:lvl1pPr>
              <a:defRPr/>
            </a:lvl1pPr>
          </a:lstStyle>
          <a:p>
            <a:fld id="{42BAC0E9-D147-4CD3-AF28-CE02685F5390}" type="slidenum">
              <a:rPr lang="es-ES_tradnl"/>
              <a:pPr/>
              <a:t>‹#›</a:t>
            </a:fld>
            <a:endParaRPr lang="es-ES_tradnl"/>
          </a:p>
        </p:txBody>
      </p:sp>
    </p:spTree>
    <p:extLst>
      <p:ext uri="{BB962C8B-B14F-4D97-AF65-F5344CB8AC3E}">
        <p14:creationId xmlns:p14="http://schemas.microsoft.com/office/powerpoint/2010/main" val="3929707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Date Placeholder 2"/>
          <p:cNvSpPr>
            <a:spLocks noGrp="1"/>
          </p:cNvSpPr>
          <p:nvPr>
            <p:ph type="dt" sz="half" idx="10"/>
          </p:nvPr>
        </p:nvSpPr>
        <p:spPr/>
        <p:txBody>
          <a:bodyPr/>
          <a:lstStyle>
            <a:lvl1pPr>
              <a:defRPr/>
            </a:lvl1pPr>
          </a:lstStyle>
          <a:p>
            <a:endParaRPr lang="es-ES_tradnl"/>
          </a:p>
        </p:txBody>
      </p:sp>
      <p:sp>
        <p:nvSpPr>
          <p:cNvPr id="4" name="Footer Placeholder 3"/>
          <p:cNvSpPr>
            <a:spLocks noGrp="1"/>
          </p:cNvSpPr>
          <p:nvPr>
            <p:ph type="ftr" sz="quarter" idx="11"/>
          </p:nvPr>
        </p:nvSpPr>
        <p:spPr/>
        <p:txBody>
          <a:bodyPr/>
          <a:lstStyle>
            <a:lvl1pPr>
              <a:defRPr/>
            </a:lvl1pPr>
          </a:lstStyle>
          <a:p>
            <a:endParaRPr lang="es-ES_tradnl"/>
          </a:p>
        </p:txBody>
      </p:sp>
      <p:sp>
        <p:nvSpPr>
          <p:cNvPr id="5" name="Slide Number Placeholder 4"/>
          <p:cNvSpPr>
            <a:spLocks noGrp="1"/>
          </p:cNvSpPr>
          <p:nvPr>
            <p:ph type="sldNum" sz="quarter" idx="12"/>
          </p:nvPr>
        </p:nvSpPr>
        <p:spPr/>
        <p:txBody>
          <a:bodyPr/>
          <a:lstStyle>
            <a:lvl1pPr>
              <a:defRPr/>
            </a:lvl1pPr>
          </a:lstStyle>
          <a:p>
            <a:fld id="{7B783F06-1E70-432E-95A5-FA1B1BC47451}" type="slidenum">
              <a:rPr lang="es-ES_tradnl"/>
              <a:pPr/>
              <a:t>‹#›</a:t>
            </a:fld>
            <a:endParaRPr lang="es-ES_tradnl"/>
          </a:p>
        </p:txBody>
      </p:sp>
    </p:spTree>
    <p:extLst>
      <p:ext uri="{BB962C8B-B14F-4D97-AF65-F5344CB8AC3E}">
        <p14:creationId xmlns:p14="http://schemas.microsoft.com/office/powerpoint/2010/main" val="2752502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_tradnl"/>
          </a:p>
        </p:txBody>
      </p:sp>
      <p:sp>
        <p:nvSpPr>
          <p:cNvPr id="3" name="Footer Placeholder 2"/>
          <p:cNvSpPr>
            <a:spLocks noGrp="1"/>
          </p:cNvSpPr>
          <p:nvPr>
            <p:ph type="ftr" sz="quarter" idx="11"/>
          </p:nvPr>
        </p:nvSpPr>
        <p:spPr/>
        <p:txBody>
          <a:bodyPr/>
          <a:lstStyle>
            <a:lvl1pPr>
              <a:defRPr/>
            </a:lvl1pPr>
          </a:lstStyle>
          <a:p>
            <a:endParaRPr lang="es-ES_tradnl"/>
          </a:p>
        </p:txBody>
      </p:sp>
      <p:sp>
        <p:nvSpPr>
          <p:cNvPr id="4" name="Slide Number Placeholder 3"/>
          <p:cNvSpPr>
            <a:spLocks noGrp="1"/>
          </p:cNvSpPr>
          <p:nvPr>
            <p:ph type="sldNum" sz="quarter" idx="12"/>
          </p:nvPr>
        </p:nvSpPr>
        <p:spPr/>
        <p:txBody>
          <a:bodyPr/>
          <a:lstStyle>
            <a:lvl1pPr>
              <a:defRPr/>
            </a:lvl1pPr>
          </a:lstStyle>
          <a:p>
            <a:fld id="{FE292E2E-DDEE-4C33-BEA3-546478818E71}" type="slidenum">
              <a:rPr lang="es-ES_tradnl"/>
              <a:pPr/>
              <a:t>‹#›</a:t>
            </a:fld>
            <a:endParaRPr lang="es-ES_tradnl"/>
          </a:p>
        </p:txBody>
      </p:sp>
    </p:spTree>
    <p:extLst>
      <p:ext uri="{BB962C8B-B14F-4D97-AF65-F5344CB8AC3E}">
        <p14:creationId xmlns:p14="http://schemas.microsoft.com/office/powerpoint/2010/main" val="3180229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s-MX"/>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_tradnl"/>
          </a:p>
        </p:txBody>
      </p:sp>
      <p:sp>
        <p:nvSpPr>
          <p:cNvPr id="6" name="Footer Placeholder 5"/>
          <p:cNvSpPr>
            <a:spLocks noGrp="1"/>
          </p:cNvSpPr>
          <p:nvPr>
            <p:ph type="ftr" sz="quarter" idx="11"/>
          </p:nvPr>
        </p:nvSpPr>
        <p:spPr/>
        <p:txBody>
          <a:bodyPr/>
          <a:lstStyle>
            <a:lvl1pPr>
              <a:defRPr/>
            </a:lvl1pPr>
          </a:lstStyle>
          <a:p>
            <a:endParaRPr lang="es-ES_tradnl"/>
          </a:p>
        </p:txBody>
      </p:sp>
      <p:sp>
        <p:nvSpPr>
          <p:cNvPr id="7" name="Slide Number Placeholder 6"/>
          <p:cNvSpPr>
            <a:spLocks noGrp="1"/>
          </p:cNvSpPr>
          <p:nvPr>
            <p:ph type="sldNum" sz="quarter" idx="12"/>
          </p:nvPr>
        </p:nvSpPr>
        <p:spPr/>
        <p:txBody>
          <a:bodyPr/>
          <a:lstStyle>
            <a:lvl1pPr>
              <a:defRPr/>
            </a:lvl1pPr>
          </a:lstStyle>
          <a:p>
            <a:fld id="{50445CEB-1F59-401C-94C8-196CC3A56106}" type="slidenum">
              <a:rPr lang="es-ES_tradnl"/>
              <a:pPr/>
              <a:t>‹#›</a:t>
            </a:fld>
            <a:endParaRPr lang="es-ES_tradnl"/>
          </a:p>
        </p:txBody>
      </p:sp>
    </p:spTree>
    <p:extLst>
      <p:ext uri="{BB962C8B-B14F-4D97-AF65-F5344CB8AC3E}">
        <p14:creationId xmlns:p14="http://schemas.microsoft.com/office/powerpoint/2010/main" val="26621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s-MX"/>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_tradnl"/>
          </a:p>
        </p:txBody>
      </p:sp>
      <p:sp>
        <p:nvSpPr>
          <p:cNvPr id="6" name="Footer Placeholder 5"/>
          <p:cNvSpPr>
            <a:spLocks noGrp="1"/>
          </p:cNvSpPr>
          <p:nvPr>
            <p:ph type="ftr" sz="quarter" idx="11"/>
          </p:nvPr>
        </p:nvSpPr>
        <p:spPr/>
        <p:txBody>
          <a:bodyPr/>
          <a:lstStyle>
            <a:lvl1pPr>
              <a:defRPr/>
            </a:lvl1pPr>
          </a:lstStyle>
          <a:p>
            <a:endParaRPr lang="es-ES_tradnl"/>
          </a:p>
        </p:txBody>
      </p:sp>
      <p:sp>
        <p:nvSpPr>
          <p:cNvPr id="7" name="Slide Number Placeholder 6"/>
          <p:cNvSpPr>
            <a:spLocks noGrp="1"/>
          </p:cNvSpPr>
          <p:nvPr>
            <p:ph type="sldNum" sz="quarter" idx="12"/>
          </p:nvPr>
        </p:nvSpPr>
        <p:spPr/>
        <p:txBody>
          <a:bodyPr/>
          <a:lstStyle>
            <a:lvl1pPr>
              <a:defRPr/>
            </a:lvl1pPr>
          </a:lstStyle>
          <a:p>
            <a:fld id="{030F4E0D-14DC-4759-BE39-A949A6723740}" type="slidenum">
              <a:rPr lang="es-ES_tradnl"/>
              <a:pPr/>
              <a:t>‹#›</a:t>
            </a:fld>
            <a:endParaRPr lang="es-ES_tradnl"/>
          </a:p>
        </p:txBody>
      </p:sp>
    </p:spTree>
    <p:extLst>
      <p:ext uri="{BB962C8B-B14F-4D97-AF65-F5344CB8AC3E}">
        <p14:creationId xmlns:p14="http://schemas.microsoft.com/office/powerpoint/2010/main" val="855064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lvl1pPr>
              <a:defRPr/>
            </a:lvl1pPr>
          </a:lstStyle>
          <a:p>
            <a:endParaRPr lang="es-ES_tradnl"/>
          </a:p>
        </p:txBody>
      </p:sp>
      <p:sp>
        <p:nvSpPr>
          <p:cNvPr id="5" name="Footer Placeholder 4"/>
          <p:cNvSpPr>
            <a:spLocks noGrp="1"/>
          </p:cNvSpPr>
          <p:nvPr>
            <p:ph type="ftr" sz="quarter" idx="11"/>
          </p:nvPr>
        </p:nvSpPr>
        <p:spPr/>
        <p:txBody>
          <a:bodyPr/>
          <a:lstStyle>
            <a:lvl1pPr>
              <a:defRPr/>
            </a:lvl1pPr>
          </a:lstStyle>
          <a:p>
            <a:endParaRPr lang="es-ES_tradnl"/>
          </a:p>
        </p:txBody>
      </p:sp>
      <p:sp>
        <p:nvSpPr>
          <p:cNvPr id="6" name="Slide Number Placeholder 5"/>
          <p:cNvSpPr>
            <a:spLocks noGrp="1"/>
          </p:cNvSpPr>
          <p:nvPr>
            <p:ph type="sldNum" sz="quarter" idx="12"/>
          </p:nvPr>
        </p:nvSpPr>
        <p:spPr/>
        <p:txBody>
          <a:bodyPr/>
          <a:lstStyle>
            <a:lvl1pPr>
              <a:defRPr/>
            </a:lvl1pPr>
          </a:lstStyle>
          <a:p>
            <a:fld id="{FE010131-603F-4362-8070-529892E2B747}" type="slidenum">
              <a:rPr lang="es-ES_tradnl"/>
              <a:pPr/>
              <a:t>‹#›</a:t>
            </a:fld>
            <a:endParaRPr lang="es-ES_tradnl"/>
          </a:p>
        </p:txBody>
      </p:sp>
    </p:spTree>
    <p:extLst>
      <p:ext uri="{BB962C8B-B14F-4D97-AF65-F5344CB8AC3E}">
        <p14:creationId xmlns:p14="http://schemas.microsoft.com/office/powerpoint/2010/main" val="2043729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s-MX"/>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lvl1pPr>
              <a:defRPr/>
            </a:lvl1pPr>
          </a:lstStyle>
          <a:p>
            <a:endParaRPr lang="es-ES_tradnl"/>
          </a:p>
        </p:txBody>
      </p:sp>
      <p:sp>
        <p:nvSpPr>
          <p:cNvPr id="5" name="Footer Placeholder 4"/>
          <p:cNvSpPr>
            <a:spLocks noGrp="1"/>
          </p:cNvSpPr>
          <p:nvPr>
            <p:ph type="ftr" sz="quarter" idx="11"/>
          </p:nvPr>
        </p:nvSpPr>
        <p:spPr/>
        <p:txBody>
          <a:bodyPr/>
          <a:lstStyle>
            <a:lvl1pPr>
              <a:defRPr/>
            </a:lvl1pPr>
          </a:lstStyle>
          <a:p>
            <a:endParaRPr lang="es-ES_tradnl"/>
          </a:p>
        </p:txBody>
      </p:sp>
      <p:sp>
        <p:nvSpPr>
          <p:cNvPr id="6" name="Slide Number Placeholder 5"/>
          <p:cNvSpPr>
            <a:spLocks noGrp="1"/>
          </p:cNvSpPr>
          <p:nvPr>
            <p:ph type="sldNum" sz="quarter" idx="12"/>
          </p:nvPr>
        </p:nvSpPr>
        <p:spPr/>
        <p:txBody>
          <a:bodyPr/>
          <a:lstStyle>
            <a:lvl1pPr>
              <a:defRPr/>
            </a:lvl1pPr>
          </a:lstStyle>
          <a:p>
            <a:fld id="{B32B4993-CB2E-4D44-AE36-9B9F70FD62B8}" type="slidenum">
              <a:rPr lang="es-ES_tradnl"/>
              <a:pPr/>
              <a:t>‹#›</a:t>
            </a:fld>
            <a:endParaRPr lang="es-ES_tradnl"/>
          </a:p>
        </p:txBody>
      </p:sp>
    </p:spTree>
    <p:extLst>
      <p:ext uri="{BB962C8B-B14F-4D97-AF65-F5344CB8AC3E}">
        <p14:creationId xmlns:p14="http://schemas.microsoft.com/office/powerpoint/2010/main" val="3832345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5362" name="Group 2"/>
          <p:cNvGrpSpPr>
            <a:grpSpLocks/>
          </p:cNvGrpSpPr>
          <p:nvPr/>
        </p:nvGrpSpPr>
        <p:grpSpPr bwMode="auto">
          <a:xfrm>
            <a:off x="0" y="0"/>
            <a:ext cx="9144000" cy="6856413"/>
            <a:chOff x="0" y="0"/>
            <a:chExt cx="5760" cy="4319"/>
          </a:xfrm>
        </p:grpSpPr>
        <p:sp>
          <p:nvSpPr>
            <p:cNvPr id="15363"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64"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65"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66" name="Freeform 6"/>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67"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5368" name="Freeform 8"/>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69" name="Freeform 9"/>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70"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71" name="Freeform 11"/>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72"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73" name="Freeform 13"/>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74"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75" name="Freeform 15"/>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76"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77"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78"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79"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80"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81"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82"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83"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5384"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85"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86"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87"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88" name="Freeform 28"/>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89"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90"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91"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92"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93"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94"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95"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96"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97"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398"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15399" name="Group 39"/>
            <p:cNvGrpSpPr>
              <a:grpSpLocks/>
            </p:cNvGrpSpPr>
            <p:nvPr userDrawn="1"/>
          </p:nvGrpSpPr>
          <p:grpSpPr bwMode="auto">
            <a:xfrm>
              <a:off x="0" y="1632"/>
              <a:ext cx="5758" cy="1858"/>
              <a:chOff x="0" y="1632"/>
              <a:chExt cx="5758" cy="1858"/>
            </a:xfrm>
          </p:grpSpPr>
          <p:sp>
            <p:nvSpPr>
              <p:cNvPr id="15400"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401"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sp>
        <p:nvSpPr>
          <p:cNvPr id="15402"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_tradnl" smtClean="0"/>
              <a:t>Haga clic para cambiar el estilo de título	</a:t>
            </a:r>
          </a:p>
        </p:txBody>
      </p:sp>
      <p:sp>
        <p:nvSpPr>
          <p:cNvPr id="15403"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5404"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endParaRPr lang="es-ES_tradnl"/>
          </a:p>
        </p:txBody>
      </p:sp>
      <p:sp>
        <p:nvSpPr>
          <p:cNvPr id="15405"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endParaRPr lang="es-ES_tradnl"/>
          </a:p>
        </p:txBody>
      </p:sp>
      <p:sp>
        <p:nvSpPr>
          <p:cNvPr id="15406"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fld id="{C764A6DC-B9D3-4B9E-8CD0-8A483796DC53}" type="slidenum">
              <a:rPr lang="es-ES_tradnl"/>
              <a:pPr/>
              <a:t>‹#›</a:t>
            </a:fld>
            <a:endParaRPr lang="es-ES_tradnl"/>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90000"/>
        <a:buFont typeface="Wingdings"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image" Target="../media/image6.gif"/><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todosfondos.net/html(1024x768)/Infantiles/Pinocho/slides/Wallpapers%20Pinocho%203-orig.html"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Pinocho Blu-r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pinocho009"/>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644900"/>
            <a:ext cx="1905000" cy="1885950"/>
          </a:xfrm>
          <a:prstGeom prst="rect">
            <a:avLst/>
          </a:prstGeom>
          <a:noFill/>
          <a:extLst>
            <a:ext uri="{909E8E84-426E-40DD-AFC4-6F175D3DCCD1}">
              <a14:hiddenFill xmlns:a14="http://schemas.microsoft.com/office/drawing/2010/main">
                <a:solidFill>
                  <a:srgbClr val="FFFFFF"/>
                </a:solidFill>
              </a14:hiddenFill>
            </a:ext>
          </a:extLst>
        </p:spPr>
      </p:pic>
      <p:sp>
        <p:nvSpPr>
          <p:cNvPr id="6150" name="Text Box 6"/>
          <p:cNvSpPr txBox="1">
            <a:spLocks noChangeArrowheads="1"/>
          </p:cNvSpPr>
          <p:nvPr/>
        </p:nvSpPr>
        <p:spPr bwMode="auto">
          <a:xfrm>
            <a:off x="2843213" y="333375"/>
            <a:ext cx="28082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_tradnl" sz="4000"/>
              <a:t>PINOCHO</a:t>
            </a:r>
          </a:p>
        </p:txBody>
      </p:sp>
      <p:pic>
        <p:nvPicPr>
          <p:cNvPr id="6152" name="Picture 8" descr="1a"/>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484438" y="2205038"/>
            <a:ext cx="1400175" cy="1895475"/>
          </a:xfrm>
          <a:prstGeom prst="rect">
            <a:avLst/>
          </a:prstGeom>
          <a:noFill/>
          <a:extLst>
            <a:ext uri="{909E8E84-426E-40DD-AFC4-6F175D3DCCD1}">
              <a14:hiddenFill xmlns:a14="http://schemas.microsoft.com/office/drawing/2010/main">
                <a:solidFill>
                  <a:srgbClr val="FFFFFF"/>
                </a:solidFill>
              </a14:hiddenFill>
            </a:ext>
          </a:extLst>
        </p:spPr>
      </p:pic>
      <p:sp>
        <p:nvSpPr>
          <p:cNvPr id="6153" name="Rectangle 9"/>
          <p:cNvSpPr>
            <a:spLocks noChangeArrowheads="1"/>
          </p:cNvSpPr>
          <p:nvPr/>
        </p:nvSpPr>
        <p:spPr bwMode="auto">
          <a:xfrm>
            <a:off x="179388" y="5078413"/>
            <a:ext cx="8713787"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s-ES_tradnl" b="1"/>
              <a:t>Simbologia del Cuento de Pinocho</a:t>
            </a:r>
            <a:endParaRPr lang="es-ES_tradnl"/>
          </a:p>
          <a:p>
            <a:pPr algn="ctr"/>
            <a:r>
              <a:rPr lang="es-ES_tradnl"/>
              <a:t> </a:t>
            </a:r>
          </a:p>
          <a:p>
            <a:pPr algn="ctr"/>
            <a:r>
              <a:rPr lang="es-ES_tradnl" b="1" i="1"/>
              <a:t>El cuento de Pinocho es la historia del alma humana en su viaje de evolución espiritual. Pinocho es creado bajo la influencia de dos personajes, uno masculino y otro femenino (que simbolizan los dos aspectos de Dios).</a:t>
            </a:r>
          </a:p>
        </p:txBody>
      </p:sp>
    </p:spTree>
  </p:cSld>
  <p:clrMapOvr>
    <a:masterClrMapping/>
  </p:clrMapOvr>
  <p:transition>
    <p:sndAc>
      <p:stSnd>
        <p:snd r:embed="rId2" name="violinserenata2.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pinocch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188913"/>
            <a:ext cx="6265863" cy="4205287"/>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descr="1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1989138"/>
            <a:ext cx="1400175" cy="1895475"/>
          </a:xfrm>
          <a:prstGeom prst="rect">
            <a:avLst/>
          </a:prstGeom>
          <a:noFill/>
          <a:extLst>
            <a:ext uri="{909E8E84-426E-40DD-AFC4-6F175D3DCCD1}">
              <a14:hiddenFill xmlns:a14="http://schemas.microsoft.com/office/drawing/2010/main">
                <a:solidFill>
                  <a:srgbClr val="FFFFFF"/>
                </a:solidFill>
              </a14:hiddenFill>
            </a:ext>
          </a:extLst>
        </p:spPr>
      </p:pic>
      <p:sp>
        <p:nvSpPr>
          <p:cNvPr id="13318" name="Rectangle 6"/>
          <p:cNvSpPr>
            <a:spLocks noChangeArrowheads="1"/>
          </p:cNvSpPr>
          <p:nvPr/>
        </p:nvSpPr>
        <p:spPr bwMode="auto">
          <a:xfrm>
            <a:off x="250825" y="4568825"/>
            <a:ext cx="8569325"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s-ES_tradnl"/>
              <a:t>Es tallado por el carpintero Geppetto, y el Hada Azul le da vida. Al mismo tiempo, el Hada elige a un grillo llamado Pepito y le encomienda una misión: permanecer junto a Pinocho y ser su conciencia (Esto significa que Dios pone junto a cada alma la conciencia de la verdad, que la acompaña siempre dentro de si misma).</a:t>
            </a:r>
          </a:p>
          <a:p>
            <a:pPr algn="ctr"/>
            <a:r>
              <a:rPr lang="es-ES_tradnl"/>
              <a:t>El mayor deseo de Geppetto es que Pinocho llegue a ser un niño de verdad. Y sabe que su deseo sólo puede hacerse realidad si Pinocho aprende y crece, por lo que lo envía a la escuela, </a:t>
            </a:r>
            <a:r>
              <a:rPr lang="es-ES_tradnl" b="1"/>
              <a:t>(nuestro desenvolvimiento es un proceso de aprendizaje permanente).</a:t>
            </a:r>
          </a:p>
        </p:txBody>
      </p:sp>
    </p:spTree>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3" name="Picture 9" descr="Pinocho Blu-r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1274" name="Rectangle 10"/>
          <p:cNvSpPr>
            <a:spLocks noChangeArrowheads="1"/>
          </p:cNvSpPr>
          <p:nvPr/>
        </p:nvSpPr>
        <p:spPr bwMode="auto">
          <a:xfrm>
            <a:off x="395288" y="5157788"/>
            <a:ext cx="8388350"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s-ES_tradnl"/>
              <a:t>Pinocho sale por la puerta principal conducido por su padre, y lo hace cargado de propósitos, con el anhelo profundo de convertirse en algo superior: en un niño de verdad. Pero cuando sale al mundo surgen los problemas. Haciendo usode su libertad recién descubierta, Pinocho toma algunas decisiones equivocadas, y sucumbe ante la tentación del orgullo. </a:t>
            </a:r>
          </a:p>
        </p:txBody>
      </p:sp>
      <p:pic>
        <p:nvPicPr>
          <p:cNvPr id="11275" name="Picture 11" descr="pinocho009"/>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213100"/>
            <a:ext cx="1905000" cy="1885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Pinoch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17475"/>
            <a:ext cx="8424862" cy="6740525"/>
          </a:xfrm>
          <a:prstGeom prst="rect">
            <a:avLst/>
          </a:prstGeom>
          <a:noFill/>
          <a:extLst>
            <a:ext uri="{909E8E84-426E-40DD-AFC4-6F175D3DCCD1}">
              <a14:hiddenFill xmlns:a14="http://schemas.microsoft.com/office/drawing/2010/main">
                <a:solidFill>
                  <a:srgbClr val="FFFFFF"/>
                </a:solidFill>
              </a14:hiddenFill>
            </a:ext>
          </a:extLst>
        </p:spPr>
      </p:pic>
      <p:sp>
        <p:nvSpPr>
          <p:cNvPr id="8196" name="Rectangle 4"/>
          <p:cNvSpPr>
            <a:spLocks noChangeArrowheads="1"/>
          </p:cNvSpPr>
          <p:nvPr/>
        </p:nvSpPr>
        <p:spPr bwMode="auto">
          <a:xfrm>
            <a:off x="179388" y="188913"/>
            <a:ext cx="8640762"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s-ES_tradnl" b="1">
                <a:effectLst>
                  <a:outerShdw blurRad="38100" dist="38100" dir="2700000" algn="tl">
                    <a:srgbClr val="000000"/>
                  </a:outerShdw>
                </a:effectLst>
              </a:rPr>
              <a:t>a pesar de las protestas de Pepito Grillo. Sigue a Juan el Honrado y se une a una compañía de circo (La característica fundamental del alma es el libre albedrío que podamos en cada momento elegir).</a:t>
            </a:r>
          </a:p>
          <a:p>
            <a:pPr algn="ctr"/>
            <a:r>
              <a:rPr lang="es-ES_tradnl" b="1">
                <a:effectLst>
                  <a:outerShdw blurRad="38100" dist="38100" dir="2700000" algn="tl">
                    <a:srgbClr val="000000"/>
                  </a:outerShdw>
                </a:effectLst>
              </a:rPr>
              <a:t>En su representació n teatral Pinocho recibe grandes aplausos, y está muy contento, pero después de la actuación lo encierran en una jaula (El dejarnos llevar por el orgullo, por el "yo", puede darnos placer, pero a la larga siempre produce dolor, porque esclaviza el alma). </a:t>
            </a:r>
          </a:p>
        </p:txBody>
      </p:sp>
      <p:pic>
        <p:nvPicPr>
          <p:cNvPr id="8197" name="Picture 5" descr="1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4962525"/>
            <a:ext cx="1400175" cy="1895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Pulsar para ver la imagen original">
            <a:hlinkClick r:id="rId2" tooltip="Pulsar para ver la imagen original"/>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115888"/>
            <a:ext cx="4991100" cy="3771900"/>
          </a:xfrm>
          <a:prstGeom prst="rect">
            <a:avLst/>
          </a:prstGeom>
          <a:noFill/>
          <a:extLst>
            <a:ext uri="{909E8E84-426E-40DD-AFC4-6F175D3DCCD1}">
              <a14:hiddenFill xmlns:a14="http://schemas.microsoft.com/office/drawing/2010/main">
                <a:solidFill>
                  <a:srgbClr val="FFFFFF"/>
                </a:solidFill>
              </a14:hiddenFill>
            </a:ext>
          </a:extLst>
        </p:spPr>
      </p:pic>
      <p:sp>
        <p:nvSpPr>
          <p:cNvPr id="4102" name="Rectangle 6"/>
          <p:cNvSpPr>
            <a:spLocks noChangeArrowheads="1"/>
          </p:cNvSpPr>
          <p:nvPr/>
        </p:nvSpPr>
        <p:spPr bwMode="auto">
          <a:xfrm>
            <a:off x="20638" y="4076700"/>
            <a:ext cx="9123362"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s-ES_tradnl"/>
              <a:t>El Hada Azul acude junto a él, preguntándole la causa de su encierro, y Pinocho intenta justificarse ante ella diciendo mentiras; pero con cada mentira que dice le crece la nariz. Entonces Pinocho descubre que el mal no puede ocultarse, y reconoce sus errores con honestidad, arrepintiéndose de ellos (</a:t>
            </a:r>
            <a:r>
              <a:rPr lang="es-ES_tradnl" b="1" u="sng"/>
              <a:t>lo mismo ocurre con nosotros; mientras nos autojustificamos y no reconocemos nuestros errores ante Dios y ante nosotros mismos, no podemos aprender).</a:t>
            </a:r>
            <a:r>
              <a:rPr lang="es-ES_tradnl"/>
              <a:t> El Hada entonces le libera y recibe otra oportunidad. </a:t>
            </a:r>
          </a:p>
        </p:txBody>
      </p:sp>
    </p:spTree>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1" name="Picture 5" descr="pinocchio_wp_01_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71450"/>
            <a:ext cx="9572625" cy="7181850"/>
          </a:xfrm>
          <a:prstGeom prst="rect">
            <a:avLst/>
          </a:prstGeom>
          <a:noFill/>
          <a:extLst>
            <a:ext uri="{909E8E84-426E-40DD-AFC4-6F175D3DCCD1}">
              <a14:hiddenFill xmlns:a14="http://schemas.microsoft.com/office/drawing/2010/main">
                <a:solidFill>
                  <a:srgbClr val="FFFFFF"/>
                </a:solidFill>
              </a14:hiddenFill>
            </a:ext>
          </a:extLst>
        </p:spPr>
      </p:pic>
      <p:sp>
        <p:nvSpPr>
          <p:cNvPr id="9222" name="Rectangle 6"/>
          <p:cNvSpPr>
            <a:spLocks noChangeArrowheads="1"/>
          </p:cNvSpPr>
          <p:nvPr/>
        </p:nvSpPr>
        <p:spPr bwMode="auto">
          <a:xfrm>
            <a:off x="0" y="-34925"/>
            <a:ext cx="9144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s-ES_tradnl"/>
              <a:t>Pepito Grillo está decidido ayudar a Pinocho a no salirse del buen camino, pero tardan poco en presentarse nuevas tentaciones. Vuelve aparecer Juan el Honrado, que le invita a la Isla del Placer, un lugar donde los niños pueden divertirse todo el día y satisfacer todos sus deseos. Pinocho no puede resistir la atracción de viajar a la Isla y se une al grupo </a:t>
            </a:r>
            <a:r>
              <a:rPr lang="es-ES_tradnl" b="1"/>
              <a:t>(Nuestra gran tentación es no tener que esforzarnos, </a:t>
            </a:r>
            <a:r>
              <a:rPr lang="es-ES_tradnl" b="1" u="sng"/>
              <a:t>recibirlo todo a cambio de nada</a:t>
            </a:r>
            <a:r>
              <a:rPr lang="es-ES_tradnl" b="1"/>
              <a:t>).</a:t>
            </a:r>
            <a:r>
              <a:rPr lang="es-ES_tradnl"/>
              <a:t> </a:t>
            </a:r>
          </a:p>
        </p:txBody>
      </p:sp>
    </p:spTree>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5" descr="pinoch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692150"/>
            <a:ext cx="4286250" cy="3867150"/>
          </a:xfrm>
          <a:prstGeom prst="rect">
            <a:avLst/>
          </a:prstGeom>
          <a:noFill/>
          <a:extLst>
            <a:ext uri="{909E8E84-426E-40DD-AFC4-6F175D3DCCD1}">
              <a14:hiddenFill xmlns:a14="http://schemas.microsoft.com/office/drawing/2010/main">
                <a:solidFill>
                  <a:srgbClr val="FFFFFF"/>
                </a:solidFill>
              </a14:hiddenFill>
            </a:ext>
          </a:extLst>
        </p:spPr>
      </p:pic>
      <p:sp>
        <p:nvSpPr>
          <p:cNvPr id="12294" name="Rectangle 6"/>
          <p:cNvSpPr>
            <a:spLocks noChangeArrowheads="1"/>
          </p:cNvSpPr>
          <p:nvPr/>
        </p:nvSpPr>
        <p:spPr bwMode="auto">
          <a:xfrm>
            <a:off x="395288" y="908050"/>
            <a:ext cx="4260850" cy="421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s-ES_tradnl"/>
              <a:t>Y ocurre que cuando Pinocho y los demás niños llevan en la Isla demasiado tiempo, empiezan a convertirse en burros y a olvidarse incluso de hablar </a:t>
            </a:r>
            <a:r>
              <a:rPr lang="es-ES_tradnl" b="1"/>
              <a:t>(Lo mismo pasa con el alma humana, cuando se embrutece por la indiferencia y la satisfacción permanente del deseo; </a:t>
            </a:r>
            <a:r>
              <a:rPr lang="es-ES_tradnl" b="1" u="sng"/>
              <a:t>se olvida de quién es y de cuál es su misión</a:t>
            </a:r>
            <a:r>
              <a:rPr lang="es-ES_tradnl" b="1"/>
              <a:t>).</a:t>
            </a:r>
            <a:r>
              <a:rPr lang="es-ES_tradnl"/>
              <a:t> Pero Pinocho se da cuenta a tiempo. Cuando descubre que les están saliendo orejas y rabo de burro, se dirige a Pepito Grillo para pedirle ayuda. Esto le salva, porque Pepito Grillo sabe cómo puede escaparse de la Isla. </a:t>
            </a:r>
          </a:p>
        </p:txBody>
      </p:sp>
      <p:pic>
        <p:nvPicPr>
          <p:cNvPr id="12295" name="Picture 7" descr="1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3284538"/>
            <a:ext cx="1400175" cy="1895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photo_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84138"/>
            <a:ext cx="8640762" cy="680402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1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092950" y="4076700"/>
            <a:ext cx="1400175" cy="1895475"/>
          </a:xfrm>
          <a:prstGeom prst="rect">
            <a:avLst/>
          </a:prstGeom>
          <a:noFill/>
          <a:extLst>
            <a:ext uri="{909E8E84-426E-40DD-AFC4-6F175D3DCCD1}">
              <a14:hiddenFill xmlns:a14="http://schemas.microsoft.com/office/drawing/2010/main">
                <a:solidFill>
                  <a:srgbClr val="FFFFFF"/>
                </a:solidFill>
              </a14:hiddenFill>
            </a:ext>
          </a:extLst>
        </p:spPr>
      </p:pic>
      <p:sp>
        <p:nvSpPr>
          <p:cNvPr id="3078" name="Rectangle 6"/>
          <p:cNvSpPr>
            <a:spLocks noChangeArrowheads="1"/>
          </p:cNvSpPr>
          <p:nvPr/>
        </p:nvSpPr>
        <p:spPr bwMode="auto">
          <a:xfrm>
            <a:off x="250825" y="188913"/>
            <a:ext cx="3948113" cy="54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s-ES_tradnl" sz="1600" b="1">
                <a:effectLst>
                  <a:outerShdw blurRad="38100" dist="38100" dir="2700000" algn="tl">
                    <a:srgbClr val="000000"/>
                  </a:outerShdw>
                </a:effectLst>
              </a:rPr>
              <a:t>En cuanto están libres empiezan a buscar a Geppetto. Pero vuelven a su casa y descubren que ha desaparecido; ha ido a buscar a Pinocho (Esta imagen tiene una importancia fundamental, pues no da a entender que no sólo buscamos nosotros a Dios, sino que Dios nos busca a nosotros). Pinocho recibe indicaciones sobre el paradero de su padre. Podrá encontrarlo en el fondo del mar, en el vientre de una gran ballena que se tragó la barca de Geppetto (El animal marino es un antiguo símbolo de la reconciliació n del espíritu y la materia. El mar es un símbolo del inconsciente. Así, el cuento nos dice que encontraremos nuestra inspiración espiritual, nuestra verdadera naturaleza, en nuestro propio yo inconsciente, en el fondo de nosotros mismos). </a:t>
            </a:r>
          </a:p>
        </p:txBody>
      </p:sp>
    </p:spTree>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pinoch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038" y="0"/>
            <a:ext cx="5595937" cy="6597650"/>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1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2349500"/>
            <a:ext cx="1400175" cy="1895475"/>
          </a:xfrm>
          <a:prstGeom prst="rect">
            <a:avLst/>
          </a:prstGeom>
          <a:noFill/>
          <a:extLst>
            <a:ext uri="{909E8E84-426E-40DD-AFC4-6F175D3DCCD1}">
              <a14:hiddenFill xmlns:a14="http://schemas.microsoft.com/office/drawing/2010/main">
                <a:solidFill>
                  <a:srgbClr val="FFFFFF"/>
                </a:solidFill>
              </a14:hiddenFill>
            </a:ext>
          </a:extLst>
        </p:spPr>
      </p:pic>
      <p:sp>
        <p:nvSpPr>
          <p:cNvPr id="10246" name="Rectangle 6"/>
          <p:cNvSpPr>
            <a:spLocks noChangeArrowheads="1"/>
          </p:cNvSpPr>
          <p:nvPr/>
        </p:nvSpPr>
        <p:spPr bwMode="auto">
          <a:xfrm>
            <a:off x="250825" y="260350"/>
            <a:ext cx="3457575" cy="585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s-ES_tradnl"/>
              <a:t>Cuando Pinocho y Pepito Grillo buscan a Geppetto en el mar, los traga la misma ballena. En el vientre de ésta tiene lugar una alegre reunión de Pinocho con su padre, pero pronto se dan cuenta que deben escaparse para seguir juntos a la luz del día y en tierra firme </a:t>
            </a:r>
            <a:r>
              <a:rPr lang="es-ES_tradnl" b="1"/>
              <a:t>(Dicho de otro modo, nuestro viaje espiritual no termina cuando empezamos a reencontrarnos con nuestras profundidades espirituales en nuestros sueños, en nuestras oraciones, o en nuestras meditaciones. El paso siguiente es llevar este estado superior de la conciencia a la vida diaria, y eso suele ser lo más difícil).</a:t>
            </a:r>
            <a:r>
              <a:rPr lang="es-ES_tradnl"/>
              <a:t> </a:t>
            </a:r>
          </a:p>
        </p:txBody>
      </p:sp>
    </p:spTree>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Pinoch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
            <a:ext cx="9144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1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2997200"/>
            <a:ext cx="1400175" cy="1895475"/>
          </a:xfrm>
          <a:prstGeom prst="rect">
            <a:avLst/>
          </a:prstGeom>
          <a:noFill/>
          <a:extLst>
            <a:ext uri="{909E8E84-426E-40DD-AFC4-6F175D3DCCD1}">
              <a14:hiddenFill xmlns:a14="http://schemas.microsoft.com/office/drawing/2010/main">
                <a:solidFill>
                  <a:srgbClr val="FFFFFF"/>
                </a:solidFill>
              </a14:hiddenFill>
            </a:ext>
          </a:extLst>
        </p:spPr>
      </p:pic>
      <p:sp>
        <p:nvSpPr>
          <p:cNvPr id="7174" name="Rectangle 6"/>
          <p:cNvSpPr>
            <a:spLocks noChangeArrowheads="1"/>
          </p:cNvSpPr>
          <p:nvPr/>
        </p:nvSpPr>
        <p:spPr bwMode="auto">
          <a:xfrm>
            <a:off x="250825" y="0"/>
            <a:ext cx="8353425"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s-ES_tradnl" b="1">
                <a:effectLst>
                  <a:outerShdw blurRad="38100" dist="38100" dir="2700000" algn="tl">
                    <a:srgbClr val="000000"/>
                  </a:outerShdw>
                </a:effectLst>
              </a:rPr>
              <a:t>En el cuento, Pinocho tiene un plan. Se le ocurre un modo de escapar, que requiere mucha fuerza y valor, y lo consigue. Pero cuando están en medio del mar, Geppetto parece que se va ahogar y Pinocho se sacrifica para salvarle (Y esta es precisamente la clave, lo que le va hacer merecedor de ser un niño de verdad; </a:t>
            </a:r>
            <a:r>
              <a:rPr lang="es-ES_tradnl" b="1" u="sng">
                <a:effectLst>
                  <a:outerShdw blurRad="38100" dist="38100" dir="2700000" algn="tl">
                    <a:srgbClr val="000000"/>
                  </a:outerShdw>
                </a:effectLst>
              </a:rPr>
              <a:t>el amor desinteresado</a:t>
            </a:r>
            <a:r>
              <a:rPr lang="es-ES_tradnl" b="1">
                <a:effectLst>
                  <a:outerShdw blurRad="38100" dist="38100" dir="2700000" algn="tl">
                    <a:srgbClr val="000000"/>
                  </a:outerShdw>
                </a:effectLst>
              </a:rPr>
              <a:t>. Cuando la necesidad del otro es más importante que la mía, cuando "yo" dejo de ser yo y el centro de mi vida, se abre la puerta que deja paso al milagro). </a:t>
            </a:r>
          </a:p>
        </p:txBody>
      </p:sp>
    </p:spTree>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Pinoch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054" name="Rectangle 6"/>
          <p:cNvSpPr>
            <a:spLocks noChangeArrowheads="1"/>
          </p:cNvSpPr>
          <p:nvPr/>
        </p:nvSpPr>
        <p:spPr bwMode="auto">
          <a:xfrm>
            <a:off x="179388" y="52388"/>
            <a:ext cx="8770937"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s-ES_tradnl" b="1">
                <a:effectLst>
                  <a:outerShdw blurRad="38100" dist="38100" dir="2700000" algn="tl">
                    <a:srgbClr val="000000"/>
                  </a:outerShdw>
                </a:effectLst>
              </a:rPr>
              <a:t>Al volver Geppetto en sí en la playa, se encuentra a su lado el cuerpo sin vida de su hijo. Muy afectado, se lo lleva a casa y lo deposita en la cama. Pero la acción de amor del niño, dando su vida por su padre, le ha hecho merecedor de ser un niño de verdad. Este resucita y se cumple así su destino; ser un niño verdadero. Este cuento es el símbolo de nuestro propio viaje de desenvolvimiento espiritual.</a:t>
            </a:r>
          </a:p>
          <a:p>
            <a:pPr algn="ctr"/>
            <a:r>
              <a:rPr lang="es-ES_tradnl" b="1">
                <a:effectLst>
                  <a:outerShdw blurRad="38100" dist="38100" dir="2700000" algn="tl">
                    <a:srgbClr val="000000"/>
                  </a:outerShdw>
                </a:effectLst>
              </a:rPr>
              <a:t>El significado de la vida es que seguimos el proceso de reconocer nuestra verdadera naturaleza en Dios. conscientes y cocreadores.</a:t>
            </a:r>
          </a:p>
        </p:txBody>
      </p:sp>
      <p:pic>
        <p:nvPicPr>
          <p:cNvPr id="2055" name="Picture 7" descr="pinocho009"/>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972050"/>
            <a:ext cx="1905000" cy="1885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Pinoch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0"/>
            <a:ext cx="6473825" cy="4856163"/>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1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908050"/>
            <a:ext cx="1400175" cy="1895475"/>
          </a:xfrm>
          <a:prstGeom prst="rect">
            <a:avLst/>
          </a:prstGeom>
          <a:noFill/>
          <a:extLst>
            <a:ext uri="{909E8E84-426E-40DD-AFC4-6F175D3DCCD1}">
              <a14:hiddenFill xmlns:a14="http://schemas.microsoft.com/office/drawing/2010/main">
                <a:solidFill>
                  <a:srgbClr val="FFFFFF"/>
                </a:solidFill>
              </a14:hiddenFill>
            </a:ext>
          </a:extLst>
        </p:spPr>
      </p:pic>
      <p:sp>
        <p:nvSpPr>
          <p:cNvPr id="5126" name="Rectangle 6"/>
          <p:cNvSpPr>
            <a:spLocks noChangeArrowheads="1"/>
          </p:cNvSpPr>
          <p:nvPr/>
        </p:nvSpPr>
        <p:spPr bwMode="auto">
          <a:xfrm>
            <a:off x="250825" y="4724400"/>
            <a:ext cx="8713788"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s-ES_tradnl" b="1" i="1"/>
              <a:t>Toda la clave para ello es el amor, la ofrenda desinteresada, que significa a su vez la renuncia a el "yo" personal y egoísta. El propósito de la vida que compartimos todos los hombres es manifestar en lo finito lo infinito, llevar lo divino a lo humano, dar expresión individual a nuestras cualidades espirituales.</a:t>
            </a:r>
            <a:r>
              <a:rPr lang="es-ES_tradnl"/>
              <a:t> </a:t>
            </a:r>
          </a:p>
        </p:txBody>
      </p:sp>
      <p:sp>
        <p:nvSpPr>
          <p:cNvPr id="5127" name="Text Box 7"/>
          <p:cNvSpPr txBox="1">
            <a:spLocks noChangeArrowheads="1"/>
          </p:cNvSpPr>
          <p:nvPr/>
        </p:nvSpPr>
        <p:spPr bwMode="auto">
          <a:xfrm>
            <a:off x="7740650" y="6237288"/>
            <a:ext cx="1584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_tradnl"/>
              <a:t>MIRIAM T</a:t>
            </a:r>
          </a:p>
        </p:txBody>
      </p:sp>
      <p:pic>
        <p:nvPicPr>
          <p:cNvPr id="5128" name="Picture 8" descr="pinocho009"/>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708275"/>
            <a:ext cx="1905000" cy="1885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Bar dir="vert"/>
  </p:transition>
  <p:timing>
    <p:tnLst>
      <p:par>
        <p:cTn id="1" dur="indefinite" restart="never" nodeType="tmRoot"/>
      </p:par>
    </p:tnLst>
  </p:timing>
</p:sld>
</file>

<file path=ppt/theme/theme1.xml><?xml version="1.0" encoding="utf-8"?>
<a:theme xmlns:a="http://schemas.openxmlformats.org/drawingml/2006/main" name="Haz de luz">
  <a:themeElements>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Haz de luz">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az de luz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Haz de luz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Haz de luz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Haz de luz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Haz de luz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Haz de luz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Haz de luz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Haz de luz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Beam</Template>
  <TotalTime>56</TotalTime>
  <Words>1101</Words>
  <Application>Microsoft Office PowerPoint</Application>
  <PresentationFormat>On-screen Show (4:3)</PresentationFormat>
  <Paragraphs>19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Times New Roman</vt:lpstr>
      <vt:lpstr>Wingdings</vt:lpstr>
      <vt:lpstr>Haz de luz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Windows uE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Marilin</dc:creator>
  <cp:lastModifiedBy>VICENTE</cp:lastModifiedBy>
  <cp:revision>4</cp:revision>
  <dcterms:created xsi:type="dcterms:W3CDTF">2010-04-05T08:17:46Z</dcterms:created>
  <dcterms:modified xsi:type="dcterms:W3CDTF">2014-08-15T03:45:05Z</dcterms:modified>
</cp:coreProperties>
</file>